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2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77B84-578B-4041-ADD6-4265FFEA63D3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468B68B-A2C7-4175-AA99-0AACB32C9D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8848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77B84-578B-4041-ADD6-4265FFEA63D3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468B68B-A2C7-4175-AA99-0AACB32C9D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344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77B84-578B-4041-ADD6-4265FFEA63D3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468B68B-A2C7-4175-AA99-0AACB32C9D31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054411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77B84-578B-4041-ADD6-4265FFEA63D3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468B68B-A2C7-4175-AA99-0AACB32C9D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71520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77B84-578B-4041-ADD6-4265FFEA63D3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468B68B-A2C7-4175-AA99-0AACB32C9D31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273490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77B84-578B-4041-ADD6-4265FFEA63D3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468B68B-A2C7-4175-AA99-0AACB32C9D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54235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77B84-578B-4041-ADD6-4265FFEA63D3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8B68B-A2C7-4175-AA99-0AACB32C9D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4470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77B84-578B-4041-ADD6-4265FFEA63D3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8B68B-A2C7-4175-AA99-0AACB32C9D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3215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77B84-578B-4041-ADD6-4265FFEA63D3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8B68B-A2C7-4175-AA99-0AACB32C9D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2004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77B84-578B-4041-ADD6-4265FFEA63D3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468B68B-A2C7-4175-AA99-0AACB32C9D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9988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77B84-578B-4041-ADD6-4265FFEA63D3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468B68B-A2C7-4175-AA99-0AACB32C9D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21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77B84-578B-4041-ADD6-4265FFEA63D3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468B68B-A2C7-4175-AA99-0AACB32C9D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0975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77B84-578B-4041-ADD6-4265FFEA63D3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8B68B-A2C7-4175-AA99-0AACB32C9D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5128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77B84-578B-4041-ADD6-4265FFEA63D3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8B68B-A2C7-4175-AA99-0AACB32C9D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9247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77B84-578B-4041-ADD6-4265FFEA63D3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8B68B-A2C7-4175-AA99-0AACB32C9D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3544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77B84-578B-4041-ADD6-4265FFEA63D3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468B68B-A2C7-4175-AA99-0AACB32C9D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1493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877B84-578B-4041-ADD6-4265FFEA63D3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468B68B-A2C7-4175-AA99-0AACB32C9D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0658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67FFB5-1D49-4EC4-B003-2F311D20BB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655762"/>
          </a:xfrm>
        </p:spPr>
        <p:txBody>
          <a:bodyPr>
            <a:normAutofit fontScale="90000"/>
          </a:bodyPr>
          <a:lstStyle/>
          <a:p>
            <a:r>
              <a:rPr lang="ro-RO" dirty="0">
                <a:solidFill>
                  <a:srgbClr val="FF0000"/>
                </a:solidFill>
                <a:latin typeface="Algerian" panose="04020705040A02060702" pitchFamily="82" charset="0"/>
              </a:rPr>
              <a:t>Webinar</a:t>
            </a:r>
            <a:br>
              <a:rPr lang="ro-RO" dirty="0">
                <a:solidFill>
                  <a:srgbClr val="FF0000"/>
                </a:solidFill>
                <a:latin typeface="Algerian" panose="04020705040A02060702" pitchFamily="82" charset="0"/>
              </a:rPr>
            </a:br>
            <a:r>
              <a:rPr lang="ro-RO" dirty="0">
                <a:solidFill>
                  <a:srgbClr val="FF0000"/>
                </a:solidFill>
                <a:latin typeface="Algerian" panose="04020705040A02060702" pitchFamily="82" charset="0"/>
              </a:rPr>
              <a:t>tematic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0888270-5F30-454F-A5DA-DDE628ED3A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778125"/>
            <a:ext cx="9144000" cy="2479675"/>
          </a:xfrm>
        </p:spPr>
        <p:txBody>
          <a:bodyPr>
            <a:normAutofit/>
          </a:bodyPr>
          <a:lstStyle/>
          <a:p>
            <a:r>
              <a:rPr lang="ro-RO" sz="6000" dirty="0">
                <a:latin typeface="Boring Lesson" pitchFamily="2" charset="0"/>
              </a:rPr>
              <a:t>Problemele </a:t>
            </a:r>
          </a:p>
          <a:p>
            <a:r>
              <a:rPr lang="ro-RO" sz="6000" dirty="0">
                <a:latin typeface="Boring Lesson" pitchFamily="2" charset="0"/>
              </a:rPr>
              <a:t>tinerilor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31866489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252159-7517-47EF-BDC4-84B5FC1EE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127DB1F-32E9-40AE-BE2A-B49B08BE2A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•	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Ascultă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o-RO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ţ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părinţii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mintea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deschisă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încearcă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vezi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situaţia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punctul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lor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vedere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13468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0A8A68-1ED2-4653-86C3-D1A063180E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A16B226-F0C3-4F14-96D1-A04244B3B1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•	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Împărtăşeşte-ţi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sentimentele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părinţii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astfel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încât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aceştia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poată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înţeleagă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bine.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53676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7AD765-6C56-450C-9F4C-9AE6CFDF2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2A684CB-8126-4425-9BD3-8E9CB3A869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•	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Îndeplineşte-ţi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responsabilităţile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care le ai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acasă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şcoală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astfel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încât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îţi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poţi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convinge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părinţii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îţi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acorde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tipul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independenţă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care ai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nevoie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care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ţi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-o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doreşti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584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759038-0957-49D0-8080-63C9C458A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D774B61-1723-49C5-A92F-07921FECBE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•	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Sustine-ţi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criticile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faţă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familie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şcoală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guvern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cu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sugestii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practice de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îmbunătăţire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17625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EACBDE-30D6-4C87-B0FC-71B228B42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E056A0E-D43A-4574-95F7-133A33B877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•	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fel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politicos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grijuliu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faţă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proprii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tăi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părinţi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cum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comporţi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faţă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părinţii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prietenilor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tăi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7010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3AAD5E-8D7C-47BB-B0D3-3CEAB5BBA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fi tânăr înseamnă...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BFFBFDDC-DCCE-42EC-A180-6EC7B49819F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43201" y="1590192"/>
            <a:ext cx="7202657" cy="4071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162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A536E6-B6E7-4DB6-BDEB-8B62EAA93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Tinerețe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perioada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viața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omului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copilărie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maturitate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A9A67C0-B5F2-4FD1-B17A-EC46D80F2B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Stabilirea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intervalului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vârstă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dificilă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Astfel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ONU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consideră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tinerețea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cuprinsă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între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24 de ani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toate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statistice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forului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mondial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bazea</a:t>
            </a:r>
            <a:r>
              <a:rPr lang="ro-RO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 pe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această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definiție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0513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BEBD1A-D566-4C87-A02F-A07F8E6CC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Tânăr...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1C0803F-9EB7-41C5-A383-9FBDDB93C4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err="1"/>
              <a:t>Persoană</a:t>
            </a:r>
            <a:r>
              <a:rPr lang="en-US" sz="4000" dirty="0"/>
              <a:t>,</a:t>
            </a:r>
            <a:r>
              <a:rPr lang="ro-RO" sz="4000" dirty="0"/>
              <a:t> </a:t>
            </a:r>
            <a:r>
              <a:rPr lang="en-US" sz="4000" dirty="0" err="1"/>
              <a:t>ființă</a:t>
            </a:r>
            <a:r>
              <a:rPr lang="ro-RO" sz="4000" dirty="0"/>
              <a:t>,</a:t>
            </a:r>
            <a:r>
              <a:rPr lang="en-US" sz="4000" dirty="0"/>
              <a:t> care </a:t>
            </a:r>
            <a:r>
              <a:rPr lang="en-US" sz="4000" dirty="0" err="1"/>
              <a:t>este</a:t>
            </a:r>
            <a:r>
              <a:rPr lang="en-US" sz="4000" dirty="0"/>
              <a:t>, ca </a:t>
            </a:r>
            <a:r>
              <a:rPr lang="en-US" sz="4000" dirty="0" err="1"/>
              <a:t>vârstă</a:t>
            </a:r>
            <a:r>
              <a:rPr lang="en-US" sz="4000" dirty="0"/>
              <a:t>, </a:t>
            </a:r>
            <a:r>
              <a:rPr lang="en-US" sz="4000" dirty="0" err="1"/>
              <a:t>între</a:t>
            </a:r>
            <a:r>
              <a:rPr lang="en-US" sz="4000" dirty="0"/>
              <a:t> </a:t>
            </a:r>
            <a:r>
              <a:rPr lang="en-US" sz="4000" dirty="0" err="1"/>
              <a:t>copilărie</a:t>
            </a:r>
            <a:r>
              <a:rPr lang="en-US" sz="4000" dirty="0"/>
              <a:t> </a:t>
            </a:r>
            <a:r>
              <a:rPr lang="en-US" sz="4000" dirty="0" err="1"/>
              <a:t>și</a:t>
            </a:r>
            <a:r>
              <a:rPr lang="en-US" sz="4000" dirty="0"/>
              <a:t> </a:t>
            </a:r>
            <a:r>
              <a:rPr lang="en-US" sz="4000" dirty="0" err="1"/>
              <a:t>maturitate</a:t>
            </a:r>
            <a:r>
              <a:rPr lang="en-US" sz="4000" dirty="0"/>
              <a:t>, care nu </a:t>
            </a:r>
            <a:r>
              <a:rPr lang="en-US" sz="4000" dirty="0" err="1"/>
              <a:t>este</a:t>
            </a:r>
            <a:r>
              <a:rPr lang="en-US" sz="4000" dirty="0"/>
              <a:t> </a:t>
            </a:r>
            <a:r>
              <a:rPr lang="en-US" sz="4000" dirty="0" err="1"/>
              <a:t>încă</a:t>
            </a:r>
            <a:r>
              <a:rPr lang="en-US" sz="4000" dirty="0"/>
              <a:t> </a:t>
            </a:r>
            <a:r>
              <a:rPr lang="en-US" sz="4000" dirty="0" err="1"/>
              <a:t>matur</a:t>
            </a:r>
            <a:r>
              <a:rPr lang="ro-RO" sz="4000" dirty="0"/>
              <a:t>(-</a:t>
            </a:r>
            <a:r>
              <a:rPr lang="en-US" sz="4000" dirty="0"/>
              <a:t>ă</a:t>
            </a:r>
            <a:r>
              <a:rPr lang="ro-RO" sz="4000" dirty="0"/>
              <a:t>)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744261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F32D93-15D8-49D9-B143-6126A2873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509490"/>
          </a:xfrm>
        </p:spPr>
        <p:txBody>
          <a:bodyPr>
            <a:normAutofit fontScale="90000"/>
          </a:bodyPr>
          <a:lstStyle/>
          <a:p>
            <a:pPr algn="r"/>
            <a:r>
              <a:rPr lang="pt-B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"Este nevoie de foarte mult timp</a:t>
            </a:r>
            <a:br>
              <a:rPr lang="ro-RO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pentru a deveni t</a:t>
            </a:r>
            <a:r>
              <a:rPr lang="ro-RO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â</a:t>
            </a:r>
            <a:r>
              <a:rPr lang="pt-B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o-RO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pt-B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r."</a:t>
            </a:r>
            <a:br>
              <a:rPr lang="pt-BR" dirty="0"/>
            </a:br>
            <a:r>
              <a:rPr lang="pt-BR" dirty="0"/>
              <a:t>Pablo Picasso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7522257-D25F-4ED9-8DA6-C2936530BE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o-RO" sz="3200" b="1" dirty="0"/>
              <a:t>Comentare...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3573135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8C7228-2101-4B86-B5A0-5EE5C4EFB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Cele mai frecvente probleme cu care se confruntă adolescenţii: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BD65287-5B8A-4814-8AEE-58B80593A0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905001"/>
            <a:ext cx="8915400" cy="4439528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en-US" dirty="0"/>
              <a:t>•	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Stima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sine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imaginea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corporală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Stres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Depresie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Presiunea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colegilor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competiţia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Bullying</a:t>
            </a:r>
          </a:p>
          <a:p>
            <a:pPr algn="ctr"/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Dependenţa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internet</a:t>
            </a:r>
          </a:p>
          <a:p>
            <a:pPr algn="ctr"/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Consumul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alcool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droguri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fumat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Începerea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vieţii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sexuale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devreme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Sarcină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adolescente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Tulburări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alimentare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Comportamente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deviante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34052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75AF22-DF29-4D5C-88AC-F2625F128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 pot face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părintii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construi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sănătoasă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copilul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adolescent?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AE329ED-CC90-4C11-B414-66F3F05D5D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4006222"/>
          </a:xfrm>
        </p:spPr>
        <p:txBody>
          <a:bodyPr>
            <a:normAutofit/>
          </a:bodyPr>
          <a:lstStyle/>
          <a:p>
            <a:pPr algn="ctr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Identificarea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precoce</a:t>
            </a:r>
            <a:endParaRPr lang="ro-R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Intelegerea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perioadei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tranzitie</a:t>
            </a:r>
            <a:endParaRPr lang="ro-R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Transmiterea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informaţii</a:t>
            </a:r>
            <a:endParaRPr lang="ro-R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Respect</a:t>
            </a:r>
            <a:endParaRPr lang="ro-R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Stabilirea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unei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legături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sănătoase</a:t>
            </a:r>
            <a:endParaRPr lang="ro-R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Încredere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acceptare</a:t>
            </a:r>
            <a:endParaRPr lang="ro-R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Comunicarea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spaţiul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sigur</a:t>
            </a:r>
            <a:endParaRPr lang="ro-R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Apelarea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ajutor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66012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3881A1-7E7E-4E6C-9B17-845A7D63D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Ce pot face </a:t>
            </a:r>
            <a:r>
              <a:rPr lang="en-US" dirty="0" err="1"/>
              <a:t>adolesceţii</a:t>
            </a:r>
            <a:r>
              <a:rPr lang="en-US" dirty="0"/>
              <a:t> </a:t>
            </a:r>
            <a:br>
              <a:rPr lang="ro-RO" dirty="0"/>
            </a:br>
            <a:r>
              <a:rPr lang="en-US" dirty="0" err="1"/>
              <a:t>pentru</a:t>
            </a:r>
            <a:r>
              <a:rPr lang="en-US" dirty="0"/>
              <a:t> a </a:t>
            </a:r>
            <a:r>
              <a:rPr lang="en-US" dirty="0" err="1"/>
              <a:t>avea</a:t>
            </a:r>
            <a:r>
              <a:rPr lang="en-US" dirty="0"/>
              <a:t> o </a:t>
            </a:r>
            <a:r>
              <a:rPr lang="en-US" dirty="0" err="1"/>
              <a:t>relaţie</a:t>
            </a:r>
            <a:r>
              <a:rPr lang="en-US" dirty="0"/>
              <a:t> </a:t>
            </a:r>
            <a:r>
              <a:rPr lang="en-US" dirty="0" err="1"/>
              <a:t>bună</a:t>
            </a:r>
            <a:r>
              <a:rPr lang="en-US" dirty="0"/>
              <a:t> cu </a:t>
            </a:r>
            <a:r>
              <a:rPr lang="en-US" dirty="0" err="1"/>
              <a:t>părinţii</a:t>
            </a:r>
            <a:r>
              <a:rPr lang="en-US" dirty="0"/>
              <a:t>? 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E3109E1-1775-4C29-84A1-0C8E88EC27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4006222"/>
          </a:xfrm>
        </p:spPr>
        <p:txBody>
          <a:bodyPr>
            <a:normAutofit/>
          </a:bodyPr>
          <a:lstStyle/>
          <a:p>
            <a:r>
              <a:rPr lang="ro-RO" sz="8000" dirty="0">
                <a:latin typeface="Algerian" panose="04020705040A02060702" pitchFamily="82" charset="0"/>
              </a:rPr>
              <a:t>?</a:t>
            </a:r>
            <a:endParaRPr lang="ru-RU" sz="8000" dirty="0"/>
          </a:p>
        </p:txBody>
      </p:sp>
    </p:spTree>
    <p:extLst>
      <p:ext uri="{BB962C8B-B14F-4D97-AF65-F5344CB8AC3E}">
        <p14:creationId xmlns:p14="http://schemas.microsoft.com/office/powerpoint/2010/main" val="26995136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3DC94E-697B-473B-82C1-32A729B79F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C048D04-07DC-4C56-816A-F942501050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•	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Evită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să-ţi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vezi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părinţii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fiind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duşmanii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tăi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Sunt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şanse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iubească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ţină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interesele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tale,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chiar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dacă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eşti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acord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modul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îţi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arată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asta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46841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8FE676-A9A1-4ED6-9C15-2B5CD77DD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BF039DE-2E47-460F-8CCB-8E8DB38239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•	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Încearcă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înţelegi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părinţii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tăi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o-RO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sunt la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rândul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lor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fiinţe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umane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care au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propriile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insecurit</a:t>
            </a:r>
            <a:r>
              <a:rPr lang="ro-RO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ţi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nevoi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trăiri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3710857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37</TotalTime>
  <Words>406</Words>
  <Application>Microsoft Office PowerPoint</Application>
  <PresentationFormat>Широкоэкранный</PresentationFormat>
  <Paragraphs>41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2" baseType="lpstr">
      <vt:lpstr>Algerian</vt:lpstr>
      <vt:lpstr>Arial</vt:lpstr>
      <vt:lpstr>Boring Lesson</vt:lpstr>
      <vt:lpstr>Century Gothic</vt:lpstr>
      <vt:lpstr>Times New Roman</vt:lpstr>
      <vt:lpstr>Wingdings 3</vt:lpstr>
      <vt:lpstr>Легкий дым</vt:lpstr>
      <vt:lpstr>Webinar tematic</vt:lpstr>
      <vt:lpstr>Tinerețe este perioada din viața omului între copilărie și maturitate. </vt:lpstr>
      <vt:lpstr>Tânăr...</vt:lpstr>
      <vt:lpstr>"Este nevoie de foarte mult timp  pentru a deveni tânăr." Pablo Picasso</vt:lpstr>
      <vt:lpstr>Cele mai frecvente probleme cu care se confruntă adolescenţii:</vt:lpstr>
      <vt:lpstr>Ce pot face părintii pentru a construi o relaţie sănătoasă cu copilul lor adolescent?</vt:lpstr>
      <vt:lpstr>Ce pot face adolesceţii  pentru a avea o relaţie bună cu părinţii?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A fi tânăr înseamnă...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Webinar tematic</dc:title>
  <dc:creator>INFINEON</dc:creator>
  <cp:lastModifiedBy>INFINEON</cp:lastModifiedBy>
  <cp:revision>5</cp:revision>
  <dcterms:created xsi:type="dcterms:W3CDTF">2021-11-09T18:19:31Z</dcterms:created>
  <dcterms:modified xsi:type="dcterms:W3CDTF">2021-11-09T18:57:18Z</dcterms:modified>
</cp:coreProperties>
</file>